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7" r:id="rId3"/>
    <p:sldId id="259" r:id="rId4"/>
    <p:sldId id="262" r:id="rId5"/>
    <p:sldId id="261" r:id="rId6"/>
    <p:sldId id="264" r:id="rId7"/>
    <p:sldId id="265" r:id="rId8"/>
    <p:sldId id="260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72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8E88D-6F12-40DA-8305-3FEB29E351BE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FCE0BC-92F6-43A2-872C-79559D522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940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534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571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208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863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081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169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6629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916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8562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969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36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46343-6224-4514-A70F-FE6F0F58BD6C}" type="datetimeFigureOut">
              <a:rPr lang="ko-KR" altLang="en-US" smtClean="0"/>
              <a:t>2020-06-09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EF366-72DC-4FD5-8A96-1B1A484283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443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en-US" altLang="ko-KR" dirty="0" smtClean="0"/>
              <a:t>13</a:t>
            </a:r>
            <a:r>
              <a:rPr lang="ko-KR" altLang="en-US" dirty="0" smtClean="0"/>
              <a:t>주차</a:t>
            </a:r>
            <a:r>
              <a:rPr lang="en-US" altLang="ko-KR" dirty="0"/>
              <a:t>)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백석대학교 강윤희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664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분석 준비하기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946" y="2628900"/>
            <a:ext cx="10121545" cy="1600200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606829" y="3283527"/>
            <a:ext cx="369117" cy="232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46285" y="3215239"/>
            <a:ext cx="724878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12-13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046285" y="3801578"/>
            <a:ext cx="412292" cy="3385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14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487925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672" y="1718866"/>
            <a:ext cx="3486150" cy="500267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034" y="1718865"/>
            <a:ext cx="3571875" cy="464835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131909" y="1718865"/>
            <a:ext cx="2969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데이터프레임 분해 및 병합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59822" y="1829219"/>
            <a:ext cx="1144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CSV </a:t>
            </a:r>
            <a:r>
              <a:rPr lang="ko-KR" altLang="en-US" dirty="0" smtClean="0"/>
              <a:t>읽기</a:t>
            </a:r>
            <a:endParaRPr lang="ko-KR" altLang="en-US" dirty="0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4409"/>
          </a:xfrm>
        </p:spPr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확장</a:t>
            </a:r>
            <a:r>
              <a:rPr lang="en-US" altLang="ko-KR" dirty="0" smtClean="0"/>
              <a:t>)</a:t>
            </a:r>
            <a:r>
              <a:rPr lang="en-US" altLang="ko-KR" dirty="0" err="1" smtClean="0"/>
              <a:t>AirQuality</a:t>
            </a:r>
            <a:r>
              <a:rPr lang="en-US" altLang="ko-KR" dirty="0" smtClean="0"/>
              <a:t> </a:t>
            </a:r>
            <a:r>
              <a:rPr lang="ko-KR" altLang="en-US" dirty="0" smtClean="0"/>
              <a:t>분석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4233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텀</a:t>
            </a:r>
            <a:r>
              <a:rPr lang="ko-KR" altLang="en-US" dirty="0"/>
              <a:t> 프로젝트 진행 사항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altLang="ko-KR" dirty="0"/>
              <a:t>(</a:t>
            </a:r>
            <a:r>
              <a:rPr lang="ko-KR" altLang="en-US" dirty="0"/>
              <a:t>오픈</a:t>
            </a:r>
            <a:r>
              <a:rPr lang="en-US" altLang="ko-KR" dirty="0"/>
              <a:t>API </a:t>
            </a:r>
            <a:r>
              <a:rPr lang="ko-KR" altLang="en-US" dirty="0" err="1"/>
              <a:t>오류시</a:t>
            </a:r>
            <a:r>
              <a:rPr lang="en-US" altLang="ko-KR" dirty="0"/>
              <a:t>) </a:t>
            </a:r>
            <a:r>
              <a:rPr lang="ko-KR" altLang="en-US" dirty="0" err="1"/>
              <a:t>텀프로젝트</a:t>
            </a:r>
            <a:r>
              <a:rPr lang="ko-KR" altLang="en-US" dirty="0"/>
              <a:t> 진행</a:t>
            </a:r>
          </a:p>
          <a:p>
            <a:pPr lvl="1" fontAlgn="base"/>
            <a:r>
              <a:rPr lang="ko-KR" altLang="en-US" dirty="0" err="1" smtClean="0"/>
              <a:t>텀프로젝트</a:t>
            </a:r>
            <a:r>
              <a:rPr lang="ko-KR" altLang="en-US" dirty="0" smtClean="0"/>
              <a:t> </a:t>
            </a:r>
            <a:r>
              <a:rPr lang="ko-KR" altLang="en-US" dirty="0"/>
              <a:t>진행 장애에 대한 내용을 제시하여야 함 </a:t>
            </a:r>
          </a:p>
          <a:p>
            <a:pPr lvl="1" fontAlgn="base"/>
            <a:r>
              <a:rPr lang="ko-KR" altLang="en-US" dirty="0" smtClean="0"/>
              <a:t>오픈 </a:t>
            </a:r>
            <a:r>
              <a:rPr lang="en-US" altLang="ko-KR" dirty="0"/>
              <a:t>API </a:t>
            </a:r>
            <a:r>
              <a:rPr lang="ko-KR" altLang="en-US" dirty="0"/>
              <a:t>키 </a:t>
            </a:r>
            <a:r>
              <a:rPr lang="ko-KR" altLang="en-US" dirty="0" err="1"/>
              <a:t>발행후</a:t>
            </a:r>
            <a:r>
              <a:rPr lang="ko-KR" altLang="en-US" dirty="0"/>
              <a:t> 받은 내용 첨부 </a:t>
            </a:r>
          </a:p>
          <a:p>
            <a:pPr lvl="1" fontAlgn="base"/>
            <a:r>
              <a:rPr lang="ko-KR" altLang="en-US" dirty="0" smtClean="0"/>
              <a:t>활용하고자 </a:t>
            </a:r>
            <a:r>
              <a:rPr lang="ko-KR" altLang="en-US" dirty="0"/>
              <a:t>하는 오픈 </a:t>
            </a:r>
            <a:r>
              <a:rPr lang="en-US" altLang="ko-KR" dirty="0"/>
              <a:t>API </a:t>
            </a:r>
            <a:r>
              <a:rPr lang="ko-KR" altLang="en-US" dirty="0"/>
              <a:t>의 서비스 종료에 대한 내용 첨부 </a:t>
            </a:r>
          </a:p>
          <a:p>
            <a:pPr lvl="1" fontAlgn="base"/>
            <a:r>
              <a:rPr lang="ko-KR" altLang="en-US" dirty="0" smtClean="0"/>
              <a:t>서비스 </a:t>
            </a:r>
            <a:r>
              <a:rPr lang="ko-KR" altLang="en-US" dirty="0"/>
              <a:t>운용 정책 변경에 따른 장애발생 내용 첨부 </a:t>
            </a:r>
          </a:p>
          <a:p>
            <a:pPr lvl="2" fontAlgn="base"/>
            <a:r>
              <a:rPr lang="en-US" altLang="ko-KR" dirty="0"/>
              <a:t>(</a:t>
            </a:r>
            <a:r>
              <a:rPr lang="ko-KR" altLang="en-US" dirty="0"/>
              <a:t>담당 </a:t>
            </a:r>
            <a:r>
              <a:rPr lang="ko-KR" altLang="en-US" dirty="0" err="1"/>
              <a:t>공공개방</a:t>
            </a:r>
            <a:r>
              <a:rPr lang="ko-KR" altLang="en-US" dirty="0"/>
              <a:t> </a:t>
            </a:r>
            <a:r>
              <a:rPr lang="en-US" altLang="ko-KR" dirty="0"/>
              <a:t>API </a:t>
            </a:r>
            <a:r>
              <a:rPr lang="ko-KR" altLang="en-US" dirty="0"/>
              <a:t>담당자로 부터의 메일 응답 또는 다른 사용자의 유사 문제 제시 내용</a:t>
            </a:r>
            <a:r>
              <a:rPr lang="en-US" altLang="ko-KR" dirty="0"/>
              <a:t>) </a:t>
            </a:r>
            <a:endParaRPr lang="ko-KR" altLang="en-US" dirty="0"/>
          </a:p>
          <a:p>
            <a:r>
              <a:rPr lang="en-US" altLang="ko-KR" dirty="0" smtClean="0"/>
              <a:t> JSON </a:t>
            </a:r>
            <a:r>
              <a:rPr lang="ko-KR" altLang="en-US" dirty="0"/>
              <a:t>또는 </a:t>
            </a:r>
            <a:r>
              <a:rPr lang="en-US" altLang="ko-KR" dirty="0"/>
              <a:t>XML </a:t>
            </a:r>
            <a:r>
              <a:rPr lang="ko-KR" altLang="en-US" dirty="0"/>
              <a:t>데이터 </a:t>
            </a:r>
            <a:r>
              <a:rPr lang="ko-KR" altLang="en-US" dirty="0" smtClean="0"/>
              <a:t>요청 후 </a:t>
            </a:r>
            <a:r>
              <a:rPr lang="ko-KR" altLang="en-US" dirty="0"/>
              <a:t>응답을 얻지 못한 학생을 위해 별도의 데이터 셋 </a:t>
            </a:r>
            <a:r>
              <a:rPr lang="en-US" altLang="ko-KR" dirty="0"/>
              <a:t>CSV </a:t>
            </a:r>
            <a:r>
              <a:rPr lang="ko-KR" altLang="en-US" dirty="0"/>
              <a:t>형식 활용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3227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분석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목표</a:t>
            </a:r>
            <a:r>
              <a:rPr lang="en-US" altLang="ko-KR" dirty="0" smtClean="0"/>
              <a:t>) </a:t>
            </a:r>
            <a:r>
              <a:rPr lang="ko-KR" altLang="en-US" dirty="0" smtClean="0"/>
              <a:t>데이터분석 파이프라인 구축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121" y="2455140"/>
            <a:ext cx="9229725" cy="440286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4220316" y="2985464"/>
            <a:ext cx="74350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err="1" smtClean="0"/>
              <a:t>openAPI</a:t>
            </a:r>
            <a:r>
              <a:rPr lang="en-US" altLang="ko-KR" dirty="0" smtClean="0"/>
              <a:t> (JSON </a:t>
            </a:r>
            <a:r>
              <a:rPr lang="ko-KR" altLang="en-US" dirty="0"/>
              <a:t>및 </a:t>
            </a:r>
            <a:r>
              <a:rPr lang="en-US" altLang="ko-KR" dirty="0"/>
              <a:t>XML </a:t>
            </a:r>
            <a:r>
              <a:rPr lang="ko-KR" altLang="en-US" dirty="0" smtClean="0"/>
              <a:t>응답</a:t>
            </a:r>
            <a:r>
              <a:rPr lang="en-US" altLang="ko-KR" dirty="0" smtClean="0"/>
              <a:t>) → </a:t>
            </a:r>
            <a:r>
              <a:rPr lang="ko-KR" altLang="en-US" dirty="0" smtClean="0"/>
              <a:t>데이터전처리 </a:t>
            </a:r>
            <a:r>
              <a:rPr lang="en-US" altLang="ko-KR" dirty="0"/>
              <a:t>→</a:t>
            </a:r>
            <a:r>
              <a:rPr lang="en-US" altLang="ko-KR" dirty="0" smtClean="0"/>
              <a:t> </a:t>
            </a:r>
            <a:r>
              <a:rPr lang="ko-KR" altLang="en-US" dirty="0" smtClean="0"/>
              <a:t>가시화 </a:t>
            </a:r>
            <a:r>
              <a:rPr lang="en-US" altLang="ko-KR" dirty="0"/>
              <a:t>→ </a:t>
            </a:r>
            <a:r>
              <a:rPr lang="en-US" altLang="ko-KR" dirty="0" smtClean="0"/>
              <a:t>CSV </a:t>
            </a:r>
            <a:r>
              <a:rPr lang="ko-KR" altLang="en-US" dirty="0" smtClean="0"/>
              <a:t>생성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7103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58645" y="1122363"/>
            <a:ext cx="9409355" cy="2387600"/>
          </a:xfrm>
        </p:spPr>
        <p:txBody>
          <a:bodyPr>
            <a:normAutofit/>
          </a:bodyPr>
          <a:lstStyle/>
          <a:p>
            <a:r>
              <a:rPr lang="en-US" altLang="ko-KR" sz="3600" dirty="0" err="1" smtClean="0"/>
              <a:t>OpenAPI</a:t>
            </a:r>
            <a:r>
              <a:rPr lang="en-US" altLang="ko-KR" sz="3600" dirty="0" smtClean="0"/>
              <a:t> </a:t>
            </a:r>
            <a:r>
              <a:rPr lang="ko-KR" altLang="en-US" sz="3600" dirty="0" smtClean="0"/>
              <a:t>활용</a:t>
            </a:r>
            <a:r>
              <a:rPr lang="en-US" altLang="ko-KR" sz="3600" dirty="0" smtClean="0"/>
              <a:t>: </a:t>
            </a:r>
            <a:r>
              <a:rPr lang="ko-KR" altLang="en-US" sz="3600" dirty="0" smtClean="0"/>
              <a:t>수집에서 시각화</a:t>
            </a:r>
            <a:r>
              <a:rPr lang="en-US" altLang="ko-KR" sz="3600" dirty="0" smtClean="0"/>
              <a:t>(</a:t>
            </a:r>
            <a:r>
              <a:rPr lang="ko-KR" altLang="en-US" sz="3600" dirty="0" smtClean="0"/>
              <a:t>전처리</a:t>
            </a:r>
            <a:r>
              <a:rPr lang="en-US" altLang="ko-KR" sz="3600" dirty="0" smtClean="0"/>
              <a:t>)</a:t>
            </a:r>
            <a:r>
              <a:rPr lang="ko-KR" altLang="en-US" sz="3600" dirty="0" smtClean="0"/>
              <a:t>까지</a:t>
            </a:r>
            <a:endParaRPr lang="ko-KR" altLang="en-US" sz="3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백석대학교 강윤희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801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454"/>
    </mc:Choice>
    <mc:Fallback xmlns="">
      <p:transition spd="slow" advTm="210454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200000"/>
              </a:lnSpc>
            </a:pPr>
            <a:r>
              <a:rPr lang="ko-KR" altLang="en-US" dirty="0" smtClean="0"/>
              <a:t>공공개방데이터를 활용한 주제 선정에서 데이터 수집 준비</a:t>
            </a:r>
            <a:endParaRPr lang="en-US" altLang="ko-KR" dirty="0" smtClean="0"/>
          </a:p>
          <a:p>
            <a:pPr>
              <a:lnSpc>
                <a:spcPct val="200000"/>
              </a:lnSpc>
            </a:pPr>
            <a:r>
              <a:rPr lang="ko-KR" altLang="en-US" dirty="0" smtClean="0"/>
              <a:t>오픈</a:t>
            </a:r>
            <a:r>
              <a:rPr lang="en-US" altLang="ko-KR" dirty="0" smtClean="0"/>
              <a:t>API </a:t>
            </a:r>
            <a:r>
              <a:rPr lang="ko-KR" altLang="en-US" dirty="0" smtClean="0"/>
              <a:t>요청하기 </a:t>
            </a:r>
            <a:r>
              <a:rPr lang="en-US" altLang="ko-KR" dirty="0" smtClean="0"/>
              <a:t>: requests</a:t>
            </a:r>
          </a:p>
          <a:p>
            <a:pPr>
              <a:lnSpc>
                <a:spcPct val="200000"/>
              </a:lnSpc>
            </a:pPr>
            <a:r>
              <a:rPr lang="ko-KR" altLang="en-US" dirty="0" err="1" smtClean="0"/>
              <a:t>수집데이터</a:t>
            </a:r>
            <a:r>
              <a:rPr lang="ko-KR" altLang="en-US" dirty="0" smtClean="0"/>
              <a:t> 해석 </a:t>
            </a:r>
            <a:r>
              <a:rPr lang="en-US" altLang="ko-KR" dirty="0" smtClean="0"/>
              <a:t>JSON vs. XML : </a:t>
            </a:r>
            <a:r>
              <a:rPr lang="en-US" altLang="ko-KR" dirty="0" err="1" smtClean="0"/>
              <a:t>json</a:t>
            </a:r>
            <a:r>
              <a:rPr lang="en-US" altLang="ko-KR" dirty="0" smtClean="0"/>
              <a:t>, bs4</a:t>
            </a:r>
          </a:p>
          <a:p>
            <a:pPr>
              <a:lnSpc>
                <a:spcPct val="200000"/>
              </a:lnSpc>
            </a:pPr>
            <a:r>
              <a:rPr lang="ko-KR" altLang="en-US" dirty="0" err="1" smtClean="0"/>
              <a:t>수집데이터</a:t>
            </a:r>
            <a:r>
              <a:rPr lang="ko-KR" altLang="en-US" dirty="0" smtClean="0"/>
              <a:t> 전처리 </a:t>
            </a:r>
            <a:r>
              <a:rPr lang="en-US" altLang="ko-KR" dirty="0" smtClean="0"/>
              <a:t>: pandas</a:t>
            </a:r>
          </a:p>
          <a:p>
            <a:pPr>
              <a:lnSpc>
                <a:spcPct val="200000"/>
              </a:lnSpc>
            </a:pPr>
            <a:r>
              <a:rPr lang="ko-KR" altLang="en-US" dirty="0" err="1" smtClean="0"/>
              <a:t>수집데이터</a:t>
            </a:r>
            <a:r>
              <a:rPr lang="ko-KR" altLang="en-US" dirty="0" smtClean="0"/>
              <a:t> 시각화 하기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matplotlib</a:t>
            </a:r>
            <a:endParaRPr lang="ko-KR" altLang="en-US" dirty="0"/>
          </a:p>
        </p:txBody>
      </p:sp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918"/>
    </mc:Choice>
    <mc:Fallback xmlns="">
      <p:transition spd="slow" advTm="216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Pandas </a:t>
            </a:r>
            <a:r>
              <a:rPr lang="ko-KR" altLang="en-US" dirty="0" smtClean="0"/>
              <a:t>데이터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3638550" cy="39624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720" y="1898284"/>
            <a:ext cx="3562350" cy="25241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6750" y="4831006"/>
            <a:ext cx="7008471" cy="191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44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8010525" cy="50292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211789" y="5807631"/>
            <a:ext cx="54916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/>
              <a:t>https://forms.gle/Dwu7EsLASqkpiFcC7</a:t>
            </a:r>
          </a:p>
        </p:txBody>
      </p:sp>
    </p:spTree>
    <p:extLst>
      <p:ext uri="{BB962C8B-B14F-4D97-AF65-F5344CB8AC3E}">
        <p14:creationId xmlns:p14="http://schemas.microsoft.com/office/powerpoint/2010/main" val="396954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172</Words>
  <Application>Microsoft Office PowerPoint</Application>
  <PresentationFormat>와이드스크린</PresentationFormat>
  <Paragraphs>29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(13주차)데이터 분석</vt:lpstr>
      <vt:lpstr>데이터 분석 준비하기</vt:lpstr>
      <vt:lpstr>(확장)AirQuality 분석 </vt:lpstr>
      <vt:lpstr>텀 프로젝트 진행 사항 </vt:lpstr>
      <vt:lpstr>데이터 분석 </vt:lpstr>
      <vt:lpstr>OpenAPI 활용: 수집에서 시각화(전처리)까지</vt:lpstr>
      <vt:lpstr>개요</vt:lpstr>
      <vt:lpstr>Pandas 데이터 분석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(9주차)데이터 분석</dc:title>
  <dc:creator>Yunhee Kang</dc:creator>
  <cp:lastModifiedBy>Yunhee Kang</cp:lastModifiedBy>
  <cp:revision>24</cp:revision>
  <dcterms:created xsi:type="dcterms:W3CDTF">2020-05-12T01:20:01Z</dcterms:created>
  <dcterms:modified xsi:type="dcterms:W3CDTF">2020-06-08T15:34:50Z</dcterms:modified>
</cp:coreProperties>
</file>

<file path=docProps/thumbnail.jpeg>
</file>